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gif>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2.g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308599"/>
            <a:ext cx="10464800" cy="60978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7"/>
            <a:ext cx="5334002" cy="82169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1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2.g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R Pe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161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VR Pets</a:t>
            </a:r>
          </a:p>
        </p:txBody>
      </p:sp>
      <p:sp>
        <p:nvSpPr>
          <p:cNvPr id="120" name="Second Updat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Third Update</a:t>
            </a:r>
          </a:p>
        </p:txBody>
      </p:sp>
      <p:pic>
        <p:nvPicPr>
          <p:cNvPr id="121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5625143"/>
            <a:ext cx="4119673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Interactivity</a:t>
            </a:r>
          </a:p>
        </p:txBody>
      </p:sp>
      <p:sp>
        <p:nvSpPr>
          <p:cNvPr id="159" name="Unity Tutorials…"/>
          <p:cNvSpPr txBox="1"/>
          <p:nvPr>
            <p:ph type="body" sz="half" idx="1"/>
          </p:nvPr>
        </p:nvSpPr>
        <p:spPr>
          <a:xfrm>
            <a:off x="952500" y="984250"/>
            <a:ext cx="11099800" cy="3918893"/>
          </a:xfrm>
          <a:prstGeom prst="rect">
            <a:avLst/>
          </a:prstGeom>
        </p:spPr>
        <p:txBody>
          <a:bodyPr/>
          <a:lstStyle/>
          <a:p>
            <a:pPr marL="408940" indent="-408940" defTabSz="537462">
              <a:spcBef>
                <a:spcPts val="3800"/>
              </a:spcBef>
              <a:defRPr sz="4800"/>
            </a:pPr>
            <a:r>
              <a:t>Raycast to Teleport</a:t>
            </a:r>
          </a:p>
          <a:p>
            <a:pPr marL="408940" indent="-408940" defTabSz="537462">
              <a:spcBef>
                <a:spcPts val="3800"/>
              </a:spcBef>
              <a:defRPr sz="4800"/>
            </a:pPr>
            <a:r>
              <a:t>Specific locations</a:t>
            </a:r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1818" y="3984003"/>
            <a:ext cx="5642577" cy="22845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05981" y="3972918"/>
            <a:ext cx="7942165" cy="55584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MG_8518.PNG" descr="IMG_851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flipH="1">
            <a:off x="-154796" y="5972445"/>
            <a:ext cx="4350182" cy="4171710"/>
          </a:xfrm>
          <a:prstGeom prst="rect">
            <a:avLst/>
          </a:prstGeom>
          <a:ln w="127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85666" y="2248759"/>
            <a:ext cx="4289887" cy="3455369"/>
          </a:xfrm>
          <a:prstGeom prst="rect">
            <a:avLst/>
          </a:prstGeom>
        </p:spPr>
      </p:pic>
      <p:sp>
        <p:nvSpPr>
          <p:cNvPr id="165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Model Work</a:t>
            </a:r>
          </a:p>
        </p:txBody>
      </p:sp>
      <p:sp>
        <p:nvSpPr>
          <p:cNvPr id="166" name="Sketch, Modeling/Rigging in Blender"/>
          <p:cNvSpPr txBox="1"/>
          <p:nvPr>
            <p:ph type="body" sz="quarter" idx="1"/>
          </p:nvPr>
        </p:nvSpPr>
        <p:spPr>
          <a:xfrm>
            <a:off x="1270000" y="14224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Sketch, Modeling/Rigging in Blender</a:t>
            </a:r>
          </a:p>
        </p:txBody>
      </p:sp>
      <p:sp>
        <p:nvSpPr>
          <p:cNvPr id="167" name="Sketch, Modeling/Rigging in Blender"/>
          <p:cNvSpPr txBox="1"/>
          <p:nvPr/>
        </p:nvSpPr>
        <p:spPr>
          <a:xfrm>
            <a:off x="3301999" y="3411292"/>
            <a:ext cx="3084614" cy="1130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pic>
        <p:nvPicPr>
          <p:cNvPr id="168" name="Items.png" descr="Items.png"/>
          <p:cNvPicPr>
            <a:picLocks noChangeAspect="1"/>
          </p:cNvPicPr>
          <p:nvPr/>
        </p:nvPicPr>
        <p:blipFill>
          <a:blip r:embed="rId3">
            <a:extLst/>
          </a:blip>
          <a:srcRect l="46817" t="68011" r="41643" b="15678"/>
          <a:stretch>
            <a:fillRect/>
          </a:stretch>
        </p:blipFill>
        <p:spPr>
          <a:xfrm>
            <a:off x="5220041" y="2248725"/>
            <a:ext cx="4243113" cy="3455466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Unity Tutorials…"/>
          <p:cNvSpPr txBox="1"/>
          <p:nvPr/>
        </p:nvSpPr>
        <p:spPr>
          <a:xfrm>
            <a:off x="558798" y="5639658"/>
            <a:ext cx="6244335" cy="3034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97256">
              <a:spcBef>
                <a:spcPts val="2800"/>
              </a:spcBef>
              <a:defRPr sz="3600">
                <a:solidFill>
                  <a:srgbClr val="FFFFFF"/>
                </a:solidFill>
              </a:defRPr>
            </a:pPr>
          </a:p>
          <a:p>
            <a:pPr marL="302259" indent="-302259" algn="l" defTabSz="397256">
              <a:spcBef>
                <a:spcPts val="2800"/>
              </a:spcBef>
              <a:buSzPct val="145000"/>
              <a:buChar char="•"/>
              <a:defRPr sz="3600">
                <a:solidFill>
                  <a:srgbClr val="FFFFFF"/>
                </a:solidFill>
              </a:defRPr>
            </a:pPr>
            <a:r>
              <a:t>Started With Just Sketches and our default Cat Lite…</a:t>
            </a:r>
          </a:p>
          <a:p>
            <a:pPr marL="302259" indent="-302259" algn="l" defTabSz="397256">
              <a:spcBef>
                <a:spcPts val="2800"/>
              </a:spcBef>
              <a:buSzPct val="145000"/>
              <a:buChar char="•"/>
              <a:defRPr sz="3600">
                <a:solidFill>
                  <a:srgbClr val="FFFFFF"/>
                </a:solidFill>
              </a:defRPr>
            </a:pPr>
            <a:r>
              <a:t>Off to Blender!</a:t>
            </a:r>
          </a:p>
        </p:txBody>
      </p:sp>
      <p:pic>
        <p:nvPicPr>
          <p:cNvPr id="170" name="IMG_8518.PNG" descr="IMG_851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293963" y="1790650"/>
            <a:ext cx="4119673" cy="3950660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ketch, Modeling/Rigging in Blender"/>
          <p:cNvSpPr txBox="1"/>
          <p:nvPr/>
        </p:nvSpPr>
        <p:spPr>
          <a:xfrm>
            <a:off x="8242299" y="3411292"/>
            <a:ext cx="3084614" cy="1130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72" name="Sketch, Modeling/Rigging in Blender"/>
          <p:cNvSpPr txBox="1"/>
          <p:nvPr/>
        </p:nvSpPr>
        <p:spPr>
          <a:xfrm>
            <a:off x="7721599" y="7092998"/>
            <a:ext cx="3084614" cy="1130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73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020348" y="6654899"/>
            <a:ext cx="1676303" cy="16763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54023" y="1313326"/>
            <a:ext cx="7393720" cy="75001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8879" y="5182458"/>
            <a:ext cx="3889392" cy="313278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Sketch, Modeling/Rigging in Blender"/>
          <p:cNvSpPr txBox="1"/>
          <p:nvPr/>
        </p:nvSpPr>
        <p:spPr>
          <a:xfrm>
            <a:off x="3098799" y="6419898"/>
            <a:ext cx="3084614" cy="1130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78" name="Unity Tutorials…"/>
          <p:cNvSpPr txBox="1"/>
          <p:nvPr/>
        </p:nvSpPr>
        <p:spPr>
          <a:xfrm>
            <a:off x="253999" y="-138842"/>
            <a:ext cx="4472584" cy="441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20623">
              <a:spcBef>
                <a:spcPts val="3000"/>
              </a:spcBef>
              <a:defRPr sz="3800">
                <a:solidFill>
                  <a:srgbClr val="FFFFFF"/>
                </a:solidFill>
              </a:defRPr>
            </a:pPr>
          </a:p>
          <a:p>
            <a:pPr marL="320040" indent="-320040" algn="l" defTabSz="420623">
              <a:spcBef>
                <a:spcPts val="3000"/>
              </a:spcBef>
              <a:buSzPct val="145000"/>
              <a:buChar char="•"/>
              <a:defRPr sz="3800">
                <a:solidFill>
                  <a:srgbClr val="FFFFFF"/>
                </a:solidFill>
              </a:defRPr>
            </a:pPr>
            <a:r>
              <a:t>Basing everything on default cat:</a:t>
            </a:r>
          </a:p>
          <a:p>
            <a:pPr marL="320040" indent="-320040" algn="l" defTabSz="420623">
              <a:spcBef>
                <a:spcPts val="3000"/>
              </a:spcBef>
              <a:buSzPct val="145000"/>
              <a:buChar char="•"/>
              <a:defRPr sz="3800">
                <a:solidFill>
                  <a:srgbClr val="FFFFFF"/>
                </a:solidFill>
              </a:defRPr>
            </a:pPr>
            <a:r>
              <a:t>Got to this:</a:t>
            </a:r>
          </a:p>
          <a:p>
            <a:pPr marL="320040" indent="-320040" algn="l" defTabSz="420623">
              <a:spcBef>
                <a:spcPts val="3000"/>
              </a:spcBef>
              <a:buSzPct val="145000"/>
              <a:buChar char="•"/>
              <a:defRPr sz="3800">
                <a:solidFill>
                  <a:srgbClr val="FFFFFF"/>
                </a:solidFill>
              </a:defRPr>
            </a:pPr>
            <a:r>
              <a:t>What about color?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7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ketch, Modeling/Rigging in Blender"/>
          <p:cNvSpPr txBox="1"/>
          <p:nvPr/>
        </p:nvSpPr>
        <p:spPr>
          <a:xfrm>
            <a:off x="8039099" y="2022302"/>
            <a:ext cx="3084614" cy="1130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82" name="Unity Tutorials…"/>
          <p:cNvSpPr txBox="1"/>
          <p:nvPr/>
        </p:nvSpPr>
        <p:spPr>
          <a:xfrm>
            <a:off x="254000" y="-138842"/>
            <a:ext cx="4472583" cy="441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6">
              <a:spcBef>
                <a:spcPts val="2600"/>
              </a:spcBef>
              <a:defRPr sz="3300">
                <a:solidFill>
                  <a:srgbClr val="FFFFFF"/>
                </a:solidFill>
              </a:defRPr>
            </a:pPr>
          </a:p>
          <a:p>
            <a:pPr marL="284479" indent="-284479" algn="l" defTabSz="373886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From doodle plus model…</a:t>
            </a:r>
          </a:p>
          <a:p>
            <a:pPr marL="284479" indent="-284479" algn="l" defTabSz="373886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Made a texture based on Cat Lite’s.</a:t>
            </a:r>
          </a:p>
          <a:p>
            <a:pPr marL="284479" indent="-284479" algn="l" defTabSz="373886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Applied it and…..???</a:t>
            </a:r>
          </a:p>
        </p:txBody>
      </p:sp>
      <p:pic>
        <p:nvPicPr>
          <p:cNvPr id="183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0"/>
            <a:ext cx="4119673" cy="39506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6" cy="3737696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Sketch, Modeling/Rigging in Blender"/>
          <p:cNvSpPr txBox="1"/>
          <p:nvPr/>
        </p:nvSpPr>
        <p:spPr>
          <a:xfrm>
            <a:off x="-596901" y="6810202"/>
            <a:ext cx="3084614" cy="1130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86" name="-&gt;"/>
          <p:cNvSpPr txBox="1"/>
          <p:nvPr/>
        </p:nvSpPr>
        <p:spPr>
          <a:xfrm>
            <a:off x="6280508" y="6746558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87" name="???"/>
          <p:cNvSpPr txBox="1"/>
          <p:nvPr/>
        </p:nvSpPr>
        <p:spPr>
          <a:xfrm>
            <a:off x="8218168" y="6362069"/>
            <a:ext cx="2232661" cy="1626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0000">
                <a:solidFill>
                  <a:srgbClr val="FFFFFF"/>
                </a:solidFill>
              </a:defRPr>
            </a:lvl1pPr>
          </a:lstStyle>
          <a:p>
            <a:pPr/>
            <a:r>
              <a:t>???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7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ketch, Modeling/Rigging in Blender"/>
          <p:cNvSpPr txBox="1"/>
          <p:nvPr/>
        </p:nvSpPr>
        <p:spPr>
          <a:xfrm>
            <a:off x="8039099" y="2022302"/>
            <a:ext cx="3084614" cy="1130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91" name="Unity Tutorials…"/>
          <p:cNvSpPr txBox="1"/>
          <p:nvPr/>
        </p:nvSpPr>
        <p:spPr>
          <a:xfrm>
            <a:off x="254000" y="-138842"/>
            <a:ext cx="4472583" cy="441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6">
              <a:spcBef>
                <a:spcPts val="2600"/>
              </a:spcBef>
              <a:defRPr sz="3300">
                <a:solidFill>
                  <a:srgbClr val="FFFFFF"/>
                </a:solidFill>
              </a:defRPr>
            </a:pPr>
          </a:p>
          <a:p>
            <a:pPr marL="284479" indent="-284479" algn="l" defTabSz="373886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From doodle plus model…</a:t>
            </a:r>
          </a:p>
          <a:p>
            <a:pPr marL="284479" indent="-284479" algn="l" defTabSz="373886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Made a texture based on Cat Lite’s.</a:t>
            </a:r>
          </a:p>
          <a:p>
            <a:pPr marL="284479" indent="-284479" algn="l" defTabSz="373886">
              <a:spcBef>
                <a:spcPts val="2600"/>
              </a:spcBef>
              <a:buSzPct val="145000"/>
              <a:buChar char="•"/>
              <a:defRPr sz="3300">
                <a:solidFill>
                  <a:srgbClr val="FFFFFF"/>
                </a:solidFill>
              </a:defRPr>
            </a:pPr>
            <a:r>
              <a:t>Applied it and…..???</a:t>
            </a:r>
          </a:p>
        </p:txBody>
      </p:sp>
      <p:pic>
        <p:nvPicPr>
          <p:cNvPr id="192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0"/>
            <a:ext cx="4119673" cy="39506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6" cy="3737696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ketch, Modeling/Rigging in Blender"/>
          <p:cNvSpPr txBox="1"/>
          <p:nvPr/>
        </p:nvSpPr>
        <p:spPr>
          <a:xfrm>
            <a:off x="-596901" y="6810202"/>
            <a:ext cx="3084614" cy="1130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95" name="-&gt;"/>
          <p:cNvSpPr txBox="1"/>
          <p:nvPr/>
        </p:nvSpPr>
        <p:spPr>
          <a:xfrm>
            <a:off x="5277208" y="6797358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96" name="ShadeBloom.png" descr="ShadeBloo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11568" y="3771651"/>
            <a:ext cx="6612871" cy="57814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Unity Tutorials…"/>
          <p:cNvSpPr txBox="1"/>
          <p:nvPr/>
        </p:nvSpPr>
        <p:spPr>
          <a:xfrm>
            <a:off x="254000" y="-138842"/>
            <a:ext cx="4472583" cy="441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200"/>
              </a:spcBef>
              <a:defRPr sz="5300">
                <a:solidFill>
                  <a:srgbClr val="FFFFFF"/>
                </a:solidFill>
              </a:defRPr>
            </a:pP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So I fixed the shader…</a:t>
            </a:r>
          </a:p>
        </p:txBody>
      </p:sp>
      <p:sp>
        <p:nvSpPr>
          <p:cNvPr id="199" name="-&gt;"/>
          <p:cNvSpPr txBox="1"/>
          <p:nvPr/>
        </p:nvSpPr>
        <p:spPr>
          <a:xfrm>
            <a:off x="6458308" y="6746558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200" name="MobileBumpShader.png" descr="MobileBumpShad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291" y="4447232"/>
            <a:ext cx="5624458" cy="491729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7615" y="4406898"/>
            <a:ext cx="4675507" cy="4997956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Decided to go with a toon shader after."/>
          <p:cNvSpPr txBox="1"/>
          <p:nvPr/>
        </p:nvSpPr>
        <p:spPr>
          <a:xfrm>
            <a:off x="7587615" y="946056"/>
            <a:ext cx="4675507" cy="2444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lvl1pPr>
          </a:lstStyle>
          <a:p>
            <a:pPr/>
            <a:r>
              <a:t>Decided to go with a toon shader.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Unity Tutorials…"/>
          <p:cNvSpPr txBox="1"/>
          <p:nvPr/>
        </p:nvSpPr>
        <p:spPr>
          <a:xfrm>
            <a:off x="304798" y="-507142"/>
            <a:ext cx="4540700" cy="441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00">
                <a:solidFill>
                  <a:srgbClr val="FFFFFF"/>
                </a:solidFill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The cat lite Default animations:</a:t>
            </a:r>
          </a:p>
        </p:txBody>
      </p:sp>
      <p:sp>
        <p:nvSpPr>
          <p:cNvPr id="205" name="-&gt;"/>
          <p:cNvSpPr txBox="1"/>
          <p:nvPr/>
        </p:nvSpPr>
        <p:spPr>
          <a:xfrm>
            <a:off x="6458308" y="6746558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206" name="Loaded onto Fox Model…"/>
          <p:cNvSpPr txBox="1"/>
          <p:nvPr/>
        </p:nvSpPr>
        <p:spPr>
          <a:xfrm>
            <a:off x="7587615" y="943744"/>
            <a:ext cx="4675506" cy="2449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(With difficulty)</a:t>
            </a:r>
          </a:p>
        </p:txBody>
      </p:sp>
      <p:pic>
        <p:nvPicPr>
          <p:cNvPr id="207" name="ModelPrototypeGif.gif" descr="ModelPrototypeGif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281" y="4498506"/>
            <a:ext cx="5419969" cy="48147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Unity Tutorials…"/>
          <p:cNvSpPr txBox="1"/>
          <p:nvPr/>
        </p:nvSpPr>
        <p:spPr>
          <a:xfrm>
            <a:off x="304799" y="-507142"/>
            <a:ext cx="4540699" cy="4411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00">
                <a:solidFill>
                  <a:srgbClr val="FFFFFF"/>
                </a:solidFill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00">
                <a:solidFill>
                  <a:srgbClr val="FFFFFF"/>
                </a:solidFill>
              </a:defRPr>
            </a:pPr>
            <a:r>
              <a:t>The cat lite Default animations:</a:t>
            </a:r>
          </a:p>
        </p:txBody>
      </p:sp>
      <p:sp>
        <p:nvSpPr>
          <p:cNvPr id="210" name="-&gt;"/>
          <p:cNvSpPr txBox="1"/>
          <p:nvPr/>
        </p:nvSpPr>
        <p:spPr>
          <a:xfrm>
            <a:off x="6125526" y="6629335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211" name="Loaded onto Fox Model…"/>
          <p:cNvSpPr txBox="1"/>
          <p:nvPr/>
        </p:nvSpPr>
        <p:spPr>
          <a:xfrm>
            <a:off x="7587615" y="943744"/>
            <a:ext cx="4675506" cy="2449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</a:defRPr>
            </a:pPr>
            <a:r>
              <a:t>(With difficulty)</a:t>
            </a:r>
          </a:p>
        </p:txBody>
      </p:sp>
      <p:pic>
        <p:nvPicPr>
          <p:cNvPr id="2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7667" y="4613526"/>
            <a:ext cx="5435602" cy="4889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AnimationTestDefaultCatAnimations.gif" descr="AnimationTestDefaultCatAnimation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31367" y="4613526"/>
            <a:ext cx="5588002" cy="4889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Next?</a:t>
            </a:r>
          </a:p>
        </p:txBody>
      </p:sp>
      <p:sp>
        <p:nvSpPr>
          <p:cNvPr id="216" name="Unity Tutorials…"/>
          <p:cNvSpPr txBox="1"/>
          <p:nvPr/>
        </p:nvSpPr>
        <p:spPr>
          <a:xfrm>
            <a:off x="1282699" y="317656"/>
            <a:ext cx="10439401" cy="8249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200"/>
              </a:spcBef>
              <a:defRPr sz="5300">
                <a:solidFill>
                  <a:srgbClr val="FFFFFF"/>
                </a:solidFill>
              </a:defRPr>
            </a:pP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Fix/More Animations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Load Model into Main Project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Trigger Animations with Events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</a:defRPr>
            </a:pPr>
            <a:r>
              <a:t>At the end…</a:t>
            </a:r>
          </a:p>
          <a:p>
            <a:pPr lvl="1" marL="889000" indent="-444500" algn="l">
              <a:spcBef>
                <a:spcPts val="4200"/>
              </a:spcBef>
              <a:buSzPct val="145000"/>
              <a:buChar char="•"/>
              <a:defRPr sz="3000">
                <a:solidFill>
                  <a:srgbClr val="FFFFFF"/>
                </a:solidFill>
              </a:defRPr>
            </a:pPr>
            <a:r>
              <a:t>Tweak/Refine</a:t>
            </a:r>
          </a:p>
        </p:txBody>
      </p:sp>
      <p:pic>
        <p:nvPicPr>
          <p:cNvPr id="217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30548" y="6190934"/>
            <a:ext cx="4119504" cy="39504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Interface</a:t>
            </a:r>
          </a:p>
        </p:txBody>
      </p:sp>
      <p:sp>
        <p:nvSpPr>
          <p:cNvPr id="220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What was done?</a:t>
            </a:r>
          </a:p>
          <a:p>
            <a:pPr>
              <a:defRPr sz="5300"/>
            </a:pPr>
            <a:r>
              <a:t>What got done over break?</a:t>
            </a:r>
          </a:p>
          <a:p>
            <a:pPr lvl="2">
              <a:defRPr sz="5300"/>
            </a:pPr>
            <a:r>
              <a:t>Milestones?</a:t>
            </a:r>
          </a:p>
          <a:p>
            <a:pPr>
              <a:defRPr sz="5300"/>
            </a:pPr>
            <a:r>
              <a:t>What do we do next?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Last Time…</a:t>
            </a:r>
          </a:p>
        </p:txBody>
      </p:sp>
      <p:sp>
        <p:nvSpPr>
          <p:cNvPr id="124" name="Unity Tutorials…"/>
          <p:cNvSpPr txBox="1"/>
          <p:nvPr>
            <p:ph type="body" idx="1"/>
          </p:nvPr>
        </p:nvSpPr>
        <p:spPr>
          <a:xfrm>
            <a:off x="952500" y="2311400"/>
            <a:ext cx="11099800" cy="6286500"/>
          </a:xfrm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Still Deciding on Hardware (Kyle?)</a:t>
            </a:r>
          </a:p>
          <a:p>
            <a:pPr>
              <a:defRPr sz="5300"/>
            </a:pPr>
            <a:r>
              <a:t>No Environment (Kyle)</a:t>
            </a:r>
          </a:p>
          <a:p>
            <a:pPr>
              <a:defRPr sz="5300"/>
            </a:pPr>
            <a:r>
              <a:t>No Interactivity (Josh)</a:t>
            </a:r>
          </a:p>
          <a:p>
            <a:pPr>
              <a:defRPr sz="5300"/>
            </a:pPr>
            <a:r>
              <a:t>Default Model/Animations (Elliot)</a:t>
            </a:r>
          </a:p>
          <a:p>
            <a:pPr>
              <a:defRPr sz="5300"/>
            </a:pPr>
            <a:r>
              <a:t>No Interface (Kurt)</a:t>
            </a:r>
          </a:p>
        </p:txBody>
      </p:sp>
      <p:pic>
        <p:nvPicPr>
          <p:cNvPr id="125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40048" y="2901633"/>
            <a:ext cx="4119504" cy="39504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hank you!"/>
          <p:cNvSpPr txBox="1"/>
          <p:nvPr/>
        </p:nvSpPr>
        <p:spPr>
          <a:xfrm>
            <a:off x="3221989" y="1790069"/>
            <a:ext cx="6560821" cy="1626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Thank you!</a:t>
            </a:r>
          </a:p>
        </p:txBody>
      </p:sp>
      <p:pic>
        <p:nvPicPr>
          <p:cNvPr id="223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4609143"/>
            <a:ext cx="4119673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VR or AR?</a:t>
            </a:r>
          </a:p>
        </p:txBody>
      </p:sp>
      <p:sp>
        <p:nvSpPr>
          <p:cNvPr id="128" name="Unity Tutorials…"/>
          <p:cNvSpPr txBox="1"/>
          <p:nvPr>
            <p:ph type="body" idx="1"/>
          </p:nvPr>
        </p:nvSpPr>
        <p:spPr>
          <a:xfrm>
            <a:off x="952500" y="2095500"/>
            <a:ext cx="11099800" cy="6286500"/>
          </a:xfrm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Over Winter Break, we decided.</a:t>
            </a:r>
          </a:p>
          <a:p>
            <a:pPr>
              <a:defRPr sz="5300"/>
            </a:pPr>
            <a:r>
              <a:t>VR</a:t>
            </a:r>
          </a:p>
          <a:p>
            <a:pPr lvl="2">
              <a:defRPr sz="5300"/>
            </a:pPr>
            <a:r>
              <a:t>Equipment available to us</a:t>
            </a:r>
          </a:p>
          <a:p>
            <a:pPr lvl="2">
              <a:defRPr sz="5300"/>
            </a:pPr>
            <a:r>
              <a:t>Easier Implementation</a:t>
            </a:r>
          </a:p>
          <a:p>
            <a:pPr lvl="2">
              <a:defRPr sz="5300"/>
            </a:pPr>
            <a:r>
              <a:t>More Users</a:t>
            </a:r>
          </a:p>
        </p:txBody>
      </p:sp>
      <p:pic>
        <p:nvPicPr>
          <p:cNvPr id="129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94048" y="5632134"/>
            <a:ext cx="4119504" cy="39504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Unity Work"/>
          <p:cNvSpPr txBox="1"/>
          <p:nvPr/>
        </p:nvSpPr>
        <p:spPr>
          <a:xfrm>
            <a:off x="1833626" y="-48767"/>
            <a:ext cx="9337549" cy="2535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Well… </a:t>
            </a:r>
          </a:p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What are we using?</a:t>
            </a:r>
          </a:p>
        </p:txBody>
      </p:sp>
      <p:sp>
        <p:nvSpPr>
          <p:cNvPr id="132" name="Free Asset Cat…"/>
          <p:cNvSpPr txBox="1"/>
          <p:nvPr/>
        </p:nvSpPr>
        <p:spPr>
          <a:xfrm>
            <a:off x="927098" y="2136569"/>
            <a:ext cx="3973324" cy="4508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Oculus Rift</a:t>
            </a:r>
          </a:p>
          <a:p>
            <a:pPr lvl="1" marL="661736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Oculus Touch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Unity 2018.3.1f1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</a:defRPr>
            </a:pPr>
            <a:r>
              <a:t>Blender</a:t>
            </a:r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54650" y="2667000"/>
            <a:ext cx="7226300" cy="6731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" y="7454999"/>
            <a:ext cx="1676301" cy="16763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28850" y="6864398"/>
            <a:ext cx="2857500" cy="2857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Section Formats:</a:t>
            </a:r>
          </a:p>
        </p:txBody>
      </p:sp>
      <p:sp>
        <p:nvSpPr>
          <p:cNvPr id="138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What was done?</a:t>
            </a:r>
          </a:p>
          <a:p>
            <a:pPr>
              <a:defRPr sz="5300"/>
            </a:pPr>
            <a:r>
              <a:t>What got done over break?</a:t>
            </a:r>
          </a:p>
          <a:p>
            <a:pPr lvl="2">
              <a:defRPr sz="5300"/>
            </a:pPr>
            <a:r>
              <a:t>Milestones?</a:t>
            </a:r>
          </a:p>
          <a:p>
            <a:pPr>
              <a:defRPr sz="5300"/>
            </a:pPr>
            <a:r>
              <a:t>What do we do next?</a:t>
            </a:r>
          </a:p>
        </p:txBody>
      </p:sp>
      <p:pic>
        <p:nvPicPr>
          <p:cNvPr id="139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05148" y="5746434"/>
            <a:ext cx="4119504" cy="39504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Environment:</a:t>
            </a:r>
          </a:p>
        </p:txBody>
      </p:sp>
      <p:sp>
        <p:nvSpPr>
          <p:cNvPr id="142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Before Break, we had basic Unity project.</a:t>
            </a:r>
          </a:p>
          <a:p>
            <a:pPr>
              <a:defRPr sz="5300"/>
            </a:pPr>
            <a:r>
              <a:t>We created the environment.</a:t>
            </a:r>
          </a:p>
          <a:p>
            <a:pPr lvl="3">
              <a:defRPr sz="3000"/>
            </a:pPr>
            <a:r>
              <a:t> See next slide</a:t>
            </a:r>
          </a:p>
        </p:txBody>
      </p:sp>
      <p:pic>
        <p:nvPicPr>
          <p:cNvPr id="143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32148" y="6330634"/>
            <a:ext cx="4119504" cy="39504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tems.png" descr="Ite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45" y="609478"/>
            <a:ext cx="6211258" cy="3578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44140" y="4664011"/>
            <a:ext cx="7972836" cy="4542101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&lt;- From This…"/>
          <p:cNvSpPr txBox="1"/>
          <p:nvPr/>
        </p:nvSpPr>
        <p:spPr>
          <a:xfrm>
            <a:off x="6379939" y="1006159"/>
            <a:ext cx="5717828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&lt;- From This…</a:t>
            </a:r>
          </a:p>
        </p:txBody>
      </p:sp>
      <p:sp>
        <p:nvSpPr>
          <p:cNvPr id="148" name="To this! -&gt;"/>
          <p:cNvSpPr txBox="1"/>
          <p:nvPr/>
        </p:nvSpPr>
        <p:spPr>
          <a:xfrm>
            <a:off x="-528861" y="6136959"/>
            <a:ext cx="5717828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To this! -&gt;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4650" r="3925" b="22213"/>
          <a:stretch>
            <a:fillRect/>
          </a:stretch>
        </p:blipFill>
        <p:spPr>
          <a:xfrm>
            <a:off x="2590799" y="4058899"/>
            <a:ext cx="9821544" cy="5473179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Interactivity</a:t>
            </a:r>
          </a:p>
        </p:txBody>
      </p:sp>
      <p:sp>
        <p:nvSpPr>
          <p:cNvPr id="152" name="Unity Tutorials…"/>
          <p:cNvSpPr txBox="1"/>
          <p:nvPr>
            <p:ph type="body" sz="quarter" idx="1"/>
          </p:nvPr>
        </p:nvSpPr>
        <p:spPr>
          <a:xfrm>
            <a:off x="952500" y="1758950"/>
            <a:ext cx="11099800" cy="2038251"/>
          </a:xfrm>
          <a:prstGeom prst="rect">
            <a:avLst/>
          </a:prstGeom>
        </p:spPr>
        <p:txBody>
          <a:bodyPr/>
          <a:lstStyle/>
          <a:p>
            <a:pPr marL="408940" indent="-408940" defTabSz="537462">
              <a:spcBef>
                <a:spcPts val="3800"/>
              </a:spcBef>
              <a:defRPr sz="4800"/>
            </a:pPr>
            <a:r>
              <a:t>A* Pathfinder</a:t>
            </a:r>
          </a:p>
          <a:p>
            <a:pPr marL="408940" indent="-408940" defTabSz="537462">
              <a:spcBef>
                <a:spcPts val="3800"/>
              </a:spcBef>
              <a:defRPr sz="4800"/>
            </a:pPr>
            <a:r>
              <a:t>Dummy Walk AI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Interactivity</a:t>
            </a:r>
          </a:p>
        </p:txBody>
      </p:sp>
      <p:sp>
        <p:nvSpPr>
          <p:cNvPr id="155" name="Unity Tutorials…"/>
          <p:cNvSpPr txBox="1"/>
          <p:nvPr>
            <p:ph type="body" sz="quarter" idx="1"/>
          </p:nvPr>
        </p:nvSpPr>
        <p:spPr>
          <a:xfrm>
            <a:off x="952500" y="1758950"/>
            <a:ext cx="11099800" cy="2038251"/>
          </a:xfrm>
          <a:prstGeom prst="rect">
            <a:avLst/>
          </a:prstGeom>
        </p:spPr>
        <p:txBody>
          <a:bodyPr/>
          <a:lstStyle>
            <a:lvl1pPr marL="408940" indent="-408940" defTabSz="537462">
              <a:spcBef>
                <a:spcPts val="3800"/>
              </a:spcBef>
              <a:defRPr sz="4800"/>
            </a:lvl1pPr>
          </a:lstStyle>
          <a:p>
            <a:pPr/>
            <a:r>
              <a:t>Throw a ball/Fetch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36224" r="21161" b="0"/>
          <a:stretch>
            <a:fillRect/>
          </a:stretch>
        </p:blipFill>
        <p:spPr>
          <a:xfrm>
            <a:off x="3943350" y="3973571"/>
            <a:ext cx="5456833" cy="54752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